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E2EA2-24C5-404C-9240-C1149E430D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97FF-B8F7-4A78-A768-0AE7CDE762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E2EA2-24C5-404C-9240-C1149E430D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97FF-B8F7-4A78-A768-0AE7CDE762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E2EA2-24C5-404C-9240-C1149E430D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97FF-B8F7-4A78-A768-0AE7CDE762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E2EA2-24C5-404C-9240-C1149E430D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97FF-B8F7-4A78-A768-0AE7CDE762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E2EA2-24C5-404C-9240-C1149E430D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97FF-B8F7-4A78-A768-0AE7CDE762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E2EA2-24C5-404C-9240-C1149E430D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97FF-B8F7-4A78-A768-0AE7CDE762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E2EA2-24C5-404C-9240-C1149E430D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97FF-B8F7-4A78-A768-0AE7CDE762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E2EA2-24C5-404C-9240-C1149E430D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97FF-B8F7-4A78-A768-0AE7CDE762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E2EA2-24C5-404C-9240-C1149E430D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97FF-B8F7-4A78-A768-0AE7CDE762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E2EA2-24C5-404C-9240-C1149E430D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97FF-B8F7-4A78-A768-0AE7CDE762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E2EA2-24C5-404C-9240-C1149E430D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97FF-B8F7-4A78-A768-0AE7CDE762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E2EA2-24C5-404C-9240-C1149E430D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097FF-B8F7-4A78-A768-0AE7CDE762D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6341"/>
          <a:stretch>
            <a:fillRect/>
          </a:stretch>
        </p:blipFill>
        <p:spPr>
          <a:xfrm>
            <a:off x="192467" y="64574"/>
            <a:ext cx="12192000" cy="668740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5" name="矩形 4"/>
          <p:cNvSpPr/>
          <p:nvPr/>
        </p:nvSpPr>
        <p:spPr>
          <a:xfrm>
            <a:off x="2325757" y="2316163"/>
            <a:ext cx="1802296" cy="238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空调演示项目</a:t>
            </a:r>
            <a:endParaRPr lang="zh-CN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10134288" y="4304882"/>
            <a:ext cx="331305" cy="11264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893287" y="4639227"/>
            <a:ext cx="331304" cy="78850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668228" y="4891018"/>
            <a:ext cx="331305" cy="53671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9753270" y="5604831"/>
            <a:ext cx="755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1415</a:t>
            </a:r>
            <a:endParaRPr lang="zh-CN" altLang="en-US" sz="11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625815" y="5597137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4233</a:t>
            </a:r>
            <a:endParaRPr lang="zh-CN" altLang="en-US" sz="12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1469757" y="5597137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433</a:t>
            </a:r>
            <a:endParaRPr lang="zh-CN" altLang="en-US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9843397" y="6050795"/>
            <a:ext cx="755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1215</a:t>
            </a:r>
            <a:endParaRPr lang="zh-CN" altLang="en-US" sz="1100" dirty="0"/>
          </a:p>
        </p:txBody>
      </p:sp>
      <p:sp>
        <p:nvSpPr>
          <p:cNvPr id="15" name="矩形: 圆角 14"/>
          <p:cNvSpPr/>
          <p:nvPr/>
        </p:nvSpPr>
        <p:spPr>
          <a:xfrm>
            <a:off x="6440554" y="1538200"/>
            <a:ext cx="689113" cy="2816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34</a:t>
            </a:r>
            <a:r>
              <a:rPr lang="zh-CN" altLang="en-US" dirty="0"/>
              <a:t>℃</a:t>
            </a:r>
            <a:endParaRPr lang="zh-CN" altLang="en-US" dirty="0"/>
          </a:p>
        </p:txBody>
      </p:sp>
      <p:sp>
        <p:nvSpPr>
          <p:cNvPr id="16" name="矩形: 圆角 15"/>
          <p:cNvSpPr/>
          <p:nvPr/>
        </p:nvSpPr>
        <p:spPr>
          <a:xfrm>
            <a:off x="6385212" y="1936693"/>
            <a:ext cx="689113" cy="2816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50%</a:t>
            </a:r>
            <a:endParaRPr lang="zh-CN" altLang="en-US" dirty="0"/>
          </a:p>
        </p:txBody>
      </p:sp>
      <p:sp>
        <p:nvSpPr>
          <p:cNvPr id="17" name="矩形: 圆角 16"/>
          <p:cNvSpPr/>
          <p:nvPr/>
        </p:nvSpPr>
        <p:spPr>
          <a:xfrm>
            <a:off x="8097077" y="1505778"/>
            <a:ext cx="1258957" cy="2816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1251kwh</a:t>
            </a:r>
            <a:endParaRPr lang="zh-CN" altLang="en-US" dirty="0"/>
          </a:p>
        </p:txBody>
      </p:sp>
      <p:sp>
        <p:nvSpPr>
          <p:cNvPr id="18" name="矩形: 圆角 17"/>
          <p:cNvSpPr/>
          <p:nvPr/>
        </p:nvSpPr>
        <p:spPr>
          <a:xfrm>
            <a:off x="8097077" y="1879462"/>
            <a:ext cx="1258957" cy="2816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200h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809" y="2411397"/>
            <a:ext cx="502964" cy="36579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6569" y="2912892"/>
            <a:ext cx="502964" cy="28958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1324291" y="2554703"/>
            <a:ext cx="145466" cy="13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028661" y="3202477"/>
            <a:ext cx="4227443" cy="94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按照</a:t>
            </a:r>
            <a:r>
              <a:rPr lang="en-US" altLang="zh-CN" dirty="0"/>
              <a:t>17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日大安大厦数据显示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3617844" y="5132105"/>
            <a:ext cx="4227443" cy="94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按照</a:t>
            </a:r>
            <a:r>
              <a:rPr lang="en-US" altLang="zh-CN" dirty="0"/>
              <a:t>17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日大安大厦数据显示</a:t>
            </a:r>
            <a:endParaRPr lang="zh-CN" altLang="en-US" dirty="0"/>
          </a:p>
        </p:txBody>
      </p:sp>
      <p:sp>
        <p:nvSpPr>
          <p:cNvPr id="24" name="左大括号 23"/>
          <p:cNvSpPr/>
          <p:nvPr/>
        </p:nvSpPr>
        <p:spPr>
          <a:xfrm rot="16200000">
            <a:off x="5110345" y="53959"/>
            <a:ext cx="573209" cy="6062873"/>
          </a:xfrm>
          <a:prstGeom prst="leftBrace">
            <a:avLst>
              <a:gd name="adj1" fmla="val 8333"/>
              <a:gd name="adj2" fmla="val 5010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9865328" y="6372982"/>
            <a:ext cx="755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21415</a:t>
            </a:r>
            <a:endParaRPr lang="zh-CN" altLang="en-US" sz="1100" dirty="0"/>
          </a:p>
        </p:txBody>
      </p:sp>
      <p:sp>
        <p:nvSpPr>
          <p:cNvPr id="26" name="文本框 25"/>
          <p:cNvSpPr txBox="1"/>
          <p:nvPr/>
        </p:nvSpPr>
        <p:spPr>
          <a:xfrm>
            <a:off x="10625815" y="6343358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14233</a:t>
            </a:r>
            <a:endParaRPr lang="zh-CN" altLang="en-US" sz="1200" dirty="0"/>
          </a:p>
        </p:txBody>
      </p:sp>
      <p:sp>
        <p:nvSpPr>
          <p:cNvPr id="27" name="文本框 26"/>
          <p:cNvSpPr txBox="1"/>
          <p:nvPr/>
        </p:nvSpPr>
        <p:spPr>
          <a:xfrm>
            <a:off x="11469757" y="6365287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8533</a:t>
            </a:r>
            <a:endParaRPr lang="zh-CN" altLang="en-US" sz="12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1508163" y="6050795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333</a:t>
            </a:r>
            <a:endParaRPr lang="zh-CN" altLang="en-US" sz="1200" dirty="0"/>
          </a:p>
        </p:txBody>
      </p:sp>
      <p:sp>
        <p:nvSpPr>
          <p:cNvPr id="29" name="文本框 28"/>
          <p:cNvSpPr txBox="1"/>
          <p:nvPr/>
        </p:nvSpPr>
        <p:spPr>
          <a:xfrm>
            <a:off x="10661064" y="6063526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4323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2118"/>
            <a:ext cx="12192000" cy="58937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91897" y="4684913"/>
            <a:ext cx="4227443" cy="94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按照</a:t>
            </a:r>
            <a:r>
              <a:rPr lang="en-US" altLang="zh-CN" dirty="0"/>
              <a:t>17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日大安大厦数据显示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79290"/>
            <a:ext cx="12192000" cy="629941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52115" y="555179"/>
            <a:ext cx="4227443" cy="94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按照</a:t>
            </a:r>
            <a:r>
              <a:rPr lang="en-US" altLang="zh-CN" dirty="0"/>
              <a:t>17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日大安大厦数据显示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3982"/>
            <a:ext cx="12192000" cy="62337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63009" y="1905991"/>
            <a:ext cx="682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60</a:t>
            </a:r>
            <a:endParaRPr lang="zh-CN" altLang="en-US" sz="900" dirty="0"/>
          </a:p>
        </p:txBody>
      </p:sp>
      <p:sp>
        <p:nvSpPr>
          <p:cNvPr id="7" name="文本框 6"/>
          <p:cNvSpPr txBox="1"/>
          <p:nvPr/>
        </p:nvSpPr>
        <p:spPr>
          <a:xfrm>
            <a:off x="8382000" y="1594793"/>
            <a:ext cx="682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80</a:t>
            </a:r>
            <a:endParaRPr lang="zh-CN" altLang="en-US" sz="900" dirty="0"/>
          </a:p>
        </p:txBody>
      </p:sp>
      <p:sp>
        <p:nvSpPr>
          <p:cNvPr id="8" name="文本框 7"/>
          <p:cNvSpPr txBox="1"/>
          <p:nvPr/>
        </p:nvSpPr>
        <p:spPr>
          <a:xfrm>
            <a:off x="8381999" y="1905991"/>
            <a:ext cx="682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150</a:t>
            </a:r>
            <a:endParaRPr lang="zh-CN" altLang="en-US" sz="900" dirty="0"/>
          </a:p>
        </p:txBody>
      </p:sp>
      <p:sp>
        <p:nvSpPr>
          <p:cNvPr id="9" name="文本框 8"/>
          <p:cNvSpPr txBox="1"/>
          <p:nvPr/>
        </p:nvSpPr>
        <p:spPr>
          <a:xfrm>
            <a:off x="8328990" y="2906116"/>
            <a:ext cx="682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8.5</a:t>
            </a:r>
            <a:endParaRPr lang="zh-CN" altLang="en-US" sz="9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328989" y="3167846"/>
            <a:ext cx="682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12.5</a:t>
            </a:r>
            <a:endParaRPr lang="zh-CN" altLang="en-US" sz="900" dirty="0"/>
          </a:p>
        </p:txBody>
      </p:sp>
      <p:sp>
        <p:nvSpPr>
          <p:cNvPr id="12" name="文本框 11"/>
          <p:cNvSpPr txBox="1"/>
          <p:nvPr/>
        </p:nvSpPr>
        <p:spPr>
          <a:xfrm>
            <a:off x="8328989" y="3396839"/>
            <a:ext cx="682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8.0</a:t>
            </a:r>
            <a:endParaRPr lang="zh-CN" altLang="en-US" sz="9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0671313" y="3052430"/>
            <a:ext cx="682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/>
              <a:t>开启</a:t>
            </a:r>
            <a:endParaRPr lang="zh-CN" altLang="en-US" sz="9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0479156" y="3302783"/>
            <a:ext cx="682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8.0</a:t>
            </a:r>
            <a:endParaRPr lang="zh-CN" altLang="en-US" sz="9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0671312" y="4178865"/>
            <a:ext cx="682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/>
              <a:t>正常</a:t>
            </a:r>
            <a:endParaRPr lang="zh-CN" altLang="en-US" sz="9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0671312" y="4429218"/>
            <a:ext cx="682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/>
              <a:t>设定</a:t>
            </a:r>
            <a:endParaRPr lang="zh-CN" altLang="en-US" sz="9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0671312" y="4737573"/>
            <a:ext cx="682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/>
              <a:t>设定</a:t>
            </a:r>
            <a:endParaRPr lang="zh-CN" altLang="en-US" sz="9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0565294" y="5207813"/>
            <a:ext cx="682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200</a:t>
            </a:r>
            <a:endParaRPr lang="zh-CN" altLang="en-US" sz="900" dirty="0"/>
          </a:p>
        </p:txBody>
      </p:sp>
      <p:sp>
        <p:nvSpPr>
          <p:cNvPr id="19" name="文本框 18"/>
          <p:cNvSpPr txBox="1"/>
          <p:nvPr/>
        </p:nvSpPr>
        <p:spPr>
          <a:xfrm>
            <a:off x="10778985" y="5497333"/>
            <a:ext cx="682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70</a:t>
            </a:r>
            <a:endParaRPr lang="zh-CN" altLang="en-US" sz="900" dirty="0"/>
          </a:p>
        </p:txBody>
      </p:sp>
      <p:sp>
        <p:nvSpPr>
          <p:cNvPr id="20" name="文本框 19"/>
          <p:cNvSpPr txBox="1"/>
          <p:nvPr/>
        </p:nvSpPr>
        <p:spPr>
          <a:xfrm>
            <a:off x="10749169" y="5759953"/>
            <a:ext cx="682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/>
              <a:t>正常</a:t>
            </a:r>
            <a:endParaRPr lang="zh-CN" altLang="en-US" sz="900" dirty="0"/>
          </a:p>
        </p:txBody>
      </p:sp>
      <p:sp>
        <p:nvSpPr>
          <p:cNvPr id="21" name="文本框 20"/>
          <p:cNvSpPr txBox="1"/>
          <p:nvPr/>
        </p:nvSpPr>
        <p:spPr>
          <a:xfrm>
            <a:off x="8441633" y="4940913"/>
            <a:ext cx="682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80</a:t>
            </a:r>
            <a:endParaRPr lang="zh-CN" altLang="en-US" sz="900" dirty="0"/>
          </a:p>
        </p:txBody>
      </p:sp>
      <p:sp>
        <p:nvSpPr>
          <p:cNvPr id="22" name="文本框 21"/>
          <p:cNvSpPr txBox="1"/>
          <p:nvPr/>
        </p:nvSpPr>
        <p:spPr>
          <a:xfrm>
            <a:off x="3160641" y="5529121"/>
            <a:ext cx="682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90</a:t>
            </a:r>
            <a:endParaRPr lang="zh-CN" altLang="en-US" sz="900" dirty="0"/>
          </a:p>
        </p:txBody>
      </p:sp>
      <p:sp>
        <p:nvSpPr>
          <p:cNvPr id="23" name="文本框 22"/>
          <p:cNvSpPr txBox="1"/>
          <p:nvPr/>
        </p:nvSpPr>
        <p:spPr>
          <a:xfrm>
            <a:off x="3087754" y="3475913"/>
            <a:ext cx="682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32.2</a:t>
            </a:r>
            <a:endParaRPr lang="zh-CN" altLang="en-US" sz="900" dirty="0"/>
          </a:p>
        </p:txBody>
      </p:sp>
      <p:sp>
        <p:nvSpPr>
          <p:cNvPr id="24" name="文本框 23"/>
          <p:cNvSpPr txBox="1"/>
          <p:nvPr/>
        </p:nvSpPr>
        <p:spPr>
          <a:xfrm>
            <a:off x="3087754" y="3695208"/>
            <a:ext cx="682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36.8</a:t>
            </a:r>
            <a:endParaRPr lang="zh-CN" altLang="en-US" sz="900" dirty="0"/>
          </a:p>
        </p:txBody>
      </p:sp>
      <p:sp>
        <p:nvSpPr>
          <p:cNvPr id="25" name="文本框 24"/>
          <p:cNvSpPr txBox="1"/>
          <p:nvPr/>
        </p:nvSpPr>
        <p:spPr>
          <a:xfrm>
            <a:off x="8594033" y="5093313"/>
            <a:ext cx="682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80</a:t>
            </a:r>
            <a:endParaRPr lang="zh-CN" altLang="en-US" sz="900" dirty="0"/>
          </a:p>
        </p:txBody>
      </p:sp>
      <p:sp>
        <p:nvSpPr>
          <p:cNvPr id="26" name="矩形 25"/>
          <p:cNvSpPr/>
          <p:nvPr/>
        </p:nvSpPr>
        <p:spPr>
          <a:xfrm>
            <a:off x="4652115" y="555179"/>
            <a:ext cx="4227443" cy="94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显示数值</a:t>
            </a:r>
            <a:r>
              <a:rPr lang="en-US" altLang="zh-CN" dirty="0"/>
              <a:t>±0.5</a:t>
            </a:r>
            <a:r>
              <a:rPr lang="zh-CN" altLang="en-US" dirty="0"/>
              <a:t>变化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31138"/>
            <a:ext cx="12192000" cy="61957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52115" y="555179"/>
            <a:ext cx="4227443" cy="94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仿照</a:t>
            </a:r>
            <a:r>
              <a:rPr lang="en-US" altLang="zh-CN" dirty="0"/>
              <a:t>1</a:t>
            </a:r>
            <a:r>
              <a:rPr lang="zh-CN" altLang="en-US" dirty="0"/>
              <a:t>号机组   数值</a:t>
            </a:r>
            <a:r>
              <a:rPr lang="en-US" altLang="zh-CN" dirty="0"/>
              <a:t>±0.5</a:t>
            </a:r>
            <a:r>
              <a:rPr lang="zh-CN" altLang="en-US" dirty="0"/>
              <a:t>变化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5125"/>
            <a:ext cx="12192000" cy="6066894"/>
          </a:xfrm>
          <a:prstGeom prst="rect">
            <a:avLst/>
          </a:prstGeom>
        </p:spPr>
      </p:pic>
      <p:sp>
        <p:nvSpPr>
          <p:cNvPr id="5" name="右大括号 4"/>
          <p:cNvSpPr/>
          <p:nvPr/>
        </p:nvSpPr>
        <p:spPr>
          <a:xfrm>
            <a:off x="1006367" y="2890343"/>
            <a:ext cx="391510" cy="1975945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4611757" y="3114261"/>
            <a:ext cx="4856921" cy="1417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显示</a:t>
            </a:r>
            <a:r>
              <a:rPr lang="en-US" altLang="zh-CN" dirty="0"/>
              <a:t>17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日数据曲线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50342"/>
            <a:ext cx="12192000" cy="6157315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4611757" y="3114261"/>
            <a:ext cx="4856921" cy="1417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显示</a:t>
            </a:r>
            <a:r>
              <a:rPr lang="en-US" altLang="zh-CN" dirty="0"/>
              <a:t>17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月表格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</Words>
  <Application>WPS 演示</Application>
  <PresentationFormat>宽屏</PresentationFormat>
  <Paragraphs>84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宋体</vt:lpstr>
      <vt:lpstr>Wingdings</vt:lpstr>
      <vt:lpstr>等线 Light</vt:lpstr>
      <vt:lpstr>等线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戴雨濛</dc:creator>
  <cp:lastModifiedBy>yanghaocheng_2008163com</cp:lastModifiedBy>
  <cp:revision>9</cp:revision>
  <dcterms:created xsi:type="dcterms:W3CDTF">2018-01-05T01:18:00Z</dcterms:created>
  <dcterms:modified xsi:type="dcterms:W3CDTF">2018-05-08T09:22:37Z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